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34C3E-4618-49D3-84AB-59339A5DF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893AEC-A9D5-4794-85F6-40F6AF8479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4ADCD-0E96-460C-B6DF-58E65353C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78B416-95F9-471C-8D11-881ABB64E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FCFA6-30DC-4CDA-95C8-AE9722C21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6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E2FA3-54A3-48A0-99F9-683601230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0299E-8055-4847-A1B3-3F1DDA3C1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0D698E-E09F-45AD-9874-18AAE6009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30AFE-7B3F-4191-A005-2CE2B5358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EF129-C639-40DA-B991-789AF16DC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01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2AC2A8-4AF7-4AA5-9662-14B2534130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0A3E0-F891-4893-B6C1-9F77670898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C427C-8648-43D2-9213-0AB4AA848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A07D2-78B9-453C-897D-9E652C885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73424-E465-4A26-9D48-C7A8825C3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07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697F3-39BB-440B-A477-12F8AB554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B571A-3127-4F79-AA7A-C928AB2CF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65070-44F3-428E-A46B-4DE16C035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73906-7284-4EB3-B605-D8135B979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27CD2-C0A7-406B-92CA-07317B23C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828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BFF8E-B1BE-417F-A490-FF9A3355E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020509-F48F-4EA0-BC38-807EDE494A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E900D-16A1-4CCA-9F59-AC3C62C4D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0ADE1-7AEA-488C-A5FD-1313BE7C4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60F56-230B-4108-9F67-1C0C2F917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704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62C04-4F0C-42B0-A4ED-CB9350A28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E8D46-6460-4B20-A919-5B4C5C3A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2AFFD6-58DC-40A7-947B-FFFA2EE94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8F5CFD-4949-4955-82FA-7EAE4ABDD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DC7338-F1AB-488A-9F06-B38EF5190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04DD9-30B4-41E3-98D6-75E398286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34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AA56F-1E68-4207-9956-1F8B6DFBE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3F567-F7A2-418F-9142-ADA004FF7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FD824-D85F-4E5C-92B8-976F5276BE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FE1D7-E841-4A6A-BF0C-CA83613971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5E7B78-AAA0-4AC7-9A4E-AB9013E81B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4ACFA6-3FFE-4C19-8D24-1F8AA763F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676C4E-C262-4A8E-BD83-66B83B6B9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73F2D9-E07D-4BDE-93B6-2282CD834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84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65256-0BE3-42E4-9A3E-0EBA8F7FA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315B60-D87D-4AA5-BB1F-9D64579E0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0A27AC-8B05-4632-B2BC-BAC4C63D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0B564-E099-468A-96FE-8E16D161B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555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669241-ECD3-4F46-B720-CC786C4D7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B4876D-24E0-4154-A030-9C59345F9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1A995-C2AE-4544-AC89-633E421A1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79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41918-4FF8-4F96-84AF-648C0A555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0F47E-6FE9-4DE1-83B2-9CDD69235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EFDD95-A21D-4001-AD55-F7F89667D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B80BB-2381-463C-88A4-9C1D363FF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BEB1A-91E9-46C7-B81A-F9B1A7F52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90C5A3-9C1E-4B9F-A5AC-FBB4DDBD7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795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2882B-ADE8-4B58-836B-B604A3D07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FFC5F9-89D8-4822-9682-101E0CB094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8C24FA-32ED-4677-ADBA-F3CA21F52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5978F-484C-4D69-A483-3D018CF0A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CA49C-959A-445C-8211-F9885F7E5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F68C5-C395-4DBE-AC92-C31982F3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502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64610D-29CC-472E-92EC-E99FCB973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45D7E-2AC5-4639-A3E6-FF8DA8CD1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7B04E-8A61-4F75-8BB8-FF4EB6E69A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892D8A-A561-4EF8-8B04-90B07DFBEE68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75E02-DD90-4F46-BC5D-F6D72E393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6332D-7944-4950-A87F-6A31054B2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55F51-7EA2-4FC4-B4D0-04F3D5417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862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9E3D7-C3F1-4B1C-8319-C718AA582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6453" y="1146217"/>
            <a:ext cx="9144000" cy="2387600"/>
          </a:xfrm>
        </p:spPr>
        <p:txBody>
          <a:bodyPr/>
          <a:lstStyle/>
          <a:p>
            <a:r>
              <a:rPr lang="en-US" dirty="0" err="1">
                <a:solidFill>
                  <a:schemeClr val="tx2"/>
                </a:solidFill>
              </a:rPr>
              <a:t>MyClimbs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F3C6E6-6837-4663-91B5-16DC42719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8988" y="3713356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A Climb Performance Analysis Tool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11FF2A-F6FC-4976-A525-FC610AFA8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007" y="2118957"/>
            <a:ext cx="3107647" cy="282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032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C8511-D25B-499F-BC8F-BBFE15E01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9690" y="365125"/>
            <a:ext cx="6925587" cy="1325563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tx2"/>
                </a:solidFill>
              </a:rPr>
              <a:t>MyClimbs</a:t>
            </a:r>
            <a:r>
              <a:rPr lang="en-US" dirty="0">
                <a:solidFill>
                  <a:schemeClr val="tx2"/>
                </a:solidFill>
              </a:rPr>
              <a:t> Problem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81D45-1F9E-4588-9C4F-5103E162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7197"/>
            <a:ext cx="10515600" cy="3759766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My daughter and I have been climbing for a while, and decided to create a spreadsheet to track progress a few years back. This spreadsheet has been passed around to friends and family since. </a:t>
            </a:r>
          </a:p>
          <a:p>
            <a:r>
              <a:rPr lang="en-US" dirty="0">
                <a:solidFill>
                  <a:schemeClr val="tx2"/>
                </a:solidFill>
              </a:rPr>
              <a:t>Keeping track of data is one thing, but we wanted the ability to visually represent progress across multiple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52EDC1-71C0-42AE-AF9F-2DBDDC766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785" y="365125"/>
            <a:ext cx="1645441" cy="149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24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7096A-B6C9-4D97-9137-5BF38553A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chemeClr val="tx2"/>
                </a:solidFill>
              </a:rPr>
              <a:t>MyClimbs</a:t>
            </a:r>
            <a:r>
              <a:rPr lang="en-US" dirty="0">
                <a:solidFill>
                  <a:schemeClr val="tx2"/>
                </a:solidFill>
              </a:rPr>
              <a:t>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E0B468-F1D9-4249-90AF-3755401F1B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2270" y="1825625"/>
            <a:ext cx="4467459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FA78E6-4677-43A3-85B2-BFD9B84CC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785" y="365125"/>
            <a:ext cx="1645441" cy="149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320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7096A-B6C9-4D97-9137-5BF38553A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226" y="365125"/>
            <a:ext cx="8451574" cy="1325563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tx2"/>
                </a:solidFill>
              </a:rPr>
              <a:t>MyClimbs</a:t>
            </a:r>
            <a:r>
              <a:rPr lang="en-US" dirty="0">
                <a:solidFill>
                  <a:schemeClr val="tx2"/>
                </a:solidFill>
              </a:rPr>
              <a:t> Spreadsheet Template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FA78E6-4677-43A3-85B2-BFD9B84CC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785" y="365125"/>
            <a:ext cx="1645441" cy="14982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16C700-D7D0-4FE6-BF16-125C8823D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235" y="2026582"/>
            <a:ext cx="8725231" cy="412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43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7096A-B6C9-4D97-9137-5BF38553A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226" y="365125"/>
            <a:ext cx="8451574" cy="1325563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tx2"/>
                </a:solidFill>
              </a:rPr>
              <a:t>MyClimbs</a:t>
            </a:r>
            <a:r>
              <a:rPr lang="en-US" dirty="0">
                <a:solidFill>
                  <a:schemeClr val="tx2"/>
                </a:solidFill>
              </a:rPr>
              <a:t> Graphical Output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FA78E6-4677-43A3-85B2-BFD9B84CC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785" y="365125"/>
            <a:ext cx="1645441" cy="14982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BA7D0B-3D80-4275-AB8A-AA714B79D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96" y="2409442"/>
            <a:ext cx="5334000" cy="40005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D6E0AB-DB54-41E9-A7C4-EE39EF33A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409442"/>
            <a:ext cx="5334001" cy="400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94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7096A-B6C9-4D97-9137-5BF38553A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2226" y="365125"/>
            <a:ext cx="8451574" cy="1325563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tx2"/>
                </a:solidFill>
              </a:rPr>
              <a:t>MyClimbs</a:t>
            </a:r>
            <a:r>
              <a:rPr lang="en-US" dirty="0">
                <a:solidFill>
                  <a:schemeClr val="tx2"/>
                </a:solidFill>
              </a:rPr>
              <a:t> Graphical Output Cont.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FA78E6-4677-43A3-85B2-BFD9B84CC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785" y="365125"/>
            <a:ext cx="1645441" cy="14982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4FBA85-9ADD-4E08-A1F5-E677D2F2A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99" y="2162126"/>
            <a:ext cx="5334001" cy="40005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C354F0-BF01-436C-9C22-1E9ED26A0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251" y="2162126"/>
            <a:ext cx="5334001" cy="400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189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79</Words>
  <Application>Microsoft Office PowerPoint</Application>
  <PresentationFormat>Widescreen</PresentationFormat>
  <Paragraphs>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MyClimbs</vt:lpstr>
      <vt:lpstr>MyClimbs Problem Space</vt:lpstr>
      <vt:lpstr>MyClimbs Structure</vt:lpstr>
      <vt:lpstr>MyClimbs Spreadsheet Template</vt:lpstr>
      <vt:lpstr>MyClimbs Graphical Output</vt:lpstr>
      <vt:lpstr>MyClimbs Graphical Output Cont.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MyClimbs</dc:title>
  <dc:creator>Kramer, Christan Shane - 0993 - MITLL</dc:creator>
  <cp:lastModifiedBy>Kramer, Christan Shane - 0993 - MITLL</cp:lastModifiedBy>
  <cp:revision>4</cp:revision>
  <dcterms:created xsi:type="dcterms:W3CDTF">2021-03-11T23:30:13Z</dcterms:created>
  <dcterms:modified xsi:type="dcterms:W3CDTF">2021-03-12T03:08:38Z</dcterms:modified>
</cp:coreProperties>
</file>

<file path=docProps/thumbnail.jpeg>
</file>